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3-1.png>
</file>

<file path=ppt/media/image-4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AI PPT Generator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 ai
</dc:title>
  <dc:subject>PptxGenJS Presentation</dc:subject>
  <dc:creator>AI PPT Generator</dc:creator>
  <cp:lastModifiedBy>AI PPT Generator</cp:lastModifiedBy>
  <cp:revision>1</cp:revision>
  <dcterms:created xsi:type="dcterms:W3CDTF">2025-11-12T11:01:37Z</dcterms:created>
  <dcterms:modified xsi:type="dcterms:W3CDTF">2025-11-12T11:01:37Z</dcterms:modified>
</cp:coreProperties>
</file>